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8"/>
  </p:notesMasterIdLst>
  <p:handoutMasterIdLst>
    <p:handoutMasterId r:id="rId9"/>
  </p:handoutMasterIdLst>
  <p:sldIdLst>
    <p:sldId id="277" r:id="rId2"/>
    <p:sldId id="279" r:id="rId3"/>
    <p:sldId id="274" r:id="rId4"/>
    <p:sldId id="280" r:id="rId5"/>
    <p:sldId id="275" r:id="rId6"/>
    <p:sldId id="278" r:id="rId7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9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2025/3/31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2025/3/31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客服頁面</a:t>
            </a:r>
          </a:p>
        </p:txBody>
      </p:sp>
      <p:sp>
        <p:nvSpPr>
          <p:cNvPr id="24" name="內容版面配置區 5">
            <a:extLst>
              <a:ext uri="{FF2B5EF4-FFF2-40B4-BE49-F238E27FC236}">
                <a16:creationId xmlns:a16="http://schemas.microsoft.com/office/drawing/2014/main" id="{96596F1E-82EC-4819-84C7-82D1F07A17D7}"/>
              </a:ext>
            </a:extLst>
          </p:cNvPr>
          <p:cNvSpPr txBox="1">
            <a:spLocks/>
          </p:cNvSpPr>
          <p:nvPr/>
        </p:nvSpPr>
        <p:spPr bwMode="ltGray">
          <a:xfrm>
            <a:off x="6393160" y="1484784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問題索引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EDC70A2-CF12-418F-BCA6-96E4F0733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44" y="1512720"/>
            <a:ext cx="4648849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6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客服頁面</a:t>
            </a:r>
          </a:p>
        </p:txBody>
      </p:sp>
      <p:sp>
        <p:nvSpPr>
          <p:cNvPr id="13" name="內容版面配置區 5">
            <a:extLst>
              <a:ext uri="{FF2B5EF4-FFF2-40B4-BE49-F238E27FC236}">
                <a16:creationId xmlns:a16="http://schemas.microsoft.com/office/drawing/2014/main" id="{B92DAE92-9663-43AA-8265-7B909F8A0B1B}"/>
              </a:ext>
            </a:extLst>
          </p:cNvPr>
          <p:cNvSpPr txBox="1">
            <a:spLocks/>
          </p:cNvSpPr>
          <p:nvPr/>
        </p:nvSpPr>
        <p:spPr>
          <a:xfrm>
            <a:off x="6393160" y="1334245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問題類型</a:t>
            </a:r>
          </a:p>
        </p:txBody>
      </p:sp>
      <p:sp>
        <p:nvSpPr>
          <p:cNvPr id="24" name="內容版面配置區 5">
            <a:extLst>
              <a:ext uri="{FF2B5EF4-FFF2-40B4-BE49-F238E27FC236}">
                <a16:creationId xmlns:a16="http://schemas.microsoft.com/office/drawing/2014/main" id="{96596F1E-82EC-4819-84C7-82D1F07A17D7}"/>
              </a:ext>
            </a:extLst>
          </p:cNvPr>
          <p:cNvSpPr txBox="1">
            <a:spLocks/>
          </p:cNvSpPr>
          <p:nvPr/>
        </p:nvSpPr>
        <p:spPr bwMode="ltGray">
          <a:xfrm>
            <a:off x="6393160" y="2091536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問題描述</a:t>
            </a:r>
          </a:p>
        </p:txBody>
      </p:sp>
      <p:sp>
        <p:nvSpPr>
          <p:cNvPr id="26" name="內容版面配置區 5">
            <a:extLst>
              <a:ext uri="{FF2B5EF4-FFF2-40B4-BE49-F238E27FC236}">
                <a16:creationId xmlns:a16="http://schemas.microsoft.com/office/drawing/2014/main" id="{060811F3-32A3-44A5-B766-58D5581657E8}"/>
              </a:ext>
            </a:extLst>
          </p:cNvPr>
          <p:cNvSpPr txBox="1">
            <a:spLocks/>
          </p:cNvSpPr>
          <p:nvPr/>
        </p:nvSpPr>
        <p:spPr bwMode="ltGray">
          <a:xfrm>
            <a:off x="6393160" y="2883624"/>
            <a:ext cx="2520280" cy="349770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上傳圖片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sz="2000" dirty="0"/>
              <a:t>  限定檔案大小</a:t>
            </a:r>
            <a:endParaRPr lang="en-US" altLang="zh-TW" sz="20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000" dirty="0"/>
              <a:t>   限定圖片檔</a:t>
            </a:r>
            <a:endParaRPr lang="en-US" altLang="zh-TW" sz="2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CA4A473-CE63-4B96-B86A-8812B6D4B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2" y="1412776"/>
            <a:ext cx="4334480" cy="417210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3267B800-B8FE-4A3C-AF43-1382ED628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315" y="3984457"/>
            <a:ext cx="3962953" cy="160042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0833EAE-722D-40D4-B819-556C54C5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99" y="4017798"/>
            <a:ext cx="3953427" cy="153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04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2F12E2F-52EE-CA77-FB53-4EFC2E0F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文章編輯器</a:t>
            </a:r>
          </a:p>
        </p:txBody>
      </p:sp>
      <p:pic>
        <p:nvPicPr>
          <p:cNvPr id="5" name="20250331_161820">
            <a:hlinkClick r:id="" action="ppaction://media"/>
            <a:extLst>
              <a:ext uri="{FF2B5EF4-FFF2-40B4-BE49-F238E27FC236}">
                <a16:creationId xmlns:a16="http://schemas.microsoft.com/office/drawing/2014/main" id="{5B5132F7-43E6-4615-B27C-293F6E5E4F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7075"/>
            <a:ext cx="9906000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4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</p:spTree>
    <p:extLst>
      <p:ext uri="{BB962C8B-B14F-4D97-AF65-F5344CB8AC3E}">
        <p14:creationId xmlns:p14="http://schemas.microsoft.com/office/powerpoint/2010/main" val="241934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3F5015B-9D52-4DEB-B919-D9320D5F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64" y="1304456"/>
            <a:ext cx="7295247" cy="4591846"/>
          </a:xfrm>
          <a:prstGeom prst="rect">
            <a:avLst/>
          </a:prstGeom>
        </p:spPr>
      </p:pic>
      <p:sp>
        <p:nvSpPr>
          <p:cNvPr id="8" name="標題 2">
            <a:extLst>
              <a:ext uri="{FF2B5EF4-FFF2-40B4-BE49-F238E27FC236}">
                <a16:creationId xmlns:a16="http://schemas.microsoft.com/office/drawing/2014/main" id="{5C763C3B-F202-49CD-AB06-E15F713D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  <p:sp>
        <p:nvSpPr>
          <p:cNvPr id="14" name="內容版面配置區 5">
            <a:extLst>
              <a:ext uri="{FF2B5EF4-FFF2-40B4-BE49-F238E27FC236}">
                <a16:creationId xmlns:a16="http://schemas.microsoft.com/office/drawing/2014/main" id="{3587F161-FCB0-4DA5-A8C4-E1F814C996CF}"/>
              </a:ext>
            </a:extLst>
          </p:cNvPr>
          <p:cNvSpPr txBox="1">
            <a:spLocks/>
          </p:cNvSpPr>
          <p:nvPr/>
        </p:nvSpPr>
        <p:spPr>
          <a:xfrm>
            <a:off x="7533020" y="1758687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使用者資訊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94F0746-C8E4-4D6A-8494-65BEA2D28F77}"/>
              </a:ext>
            </a:extLst>
          </p:cNvPr>
          <p:cNvSpPr/>
          <p:nvPr/>
        </p:nvSpPr>
        <p:spPr>
          <a:xfrm>
            <a:off x="560512" y="2357522"/>
            <a:ext cx="1152128" cy="1800200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ACEB7680-D248-4E21-A9D0-CAC89B696D07}"/>
              </a:ext>
            </a:extLst>
          </p:cNvPr>
          <p:cNvSpPr/>
          <p:nvPr/>
        </p:nvSpPr>
        <p:spPr>
          <a:xfrm>
            <a:off x="2101000" y="2515752"/>
            <a:ext cx="4868224" cy="337184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內容版面配置區 5">
            <a:extLst>
              <a:ext uri="{FF2B5EF4-FFF2-40B4-BE49-F238E27FC236}">
                <a16:creationId xmlns:a16="http://schemas.microsoft.com/office/drawing/2014/main" id="{D56ED96F-B3E4-4293-BB46-CBC72CD6E824}"/>
              </a:ext>
            </a:extLst>
          </p:cNvPr>
          <p:cNvSpPr txBox="1">
            <a:spLocks/>
          </p:cNvSpPr>
          <p:nvPr/>
        </p:nvSpPr>
        <p:spPr bwMode="ltGray">
          <a:xfrm>
            <a:off x="7531228" y="2617676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文章資訊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E98A1EFF-56B0-4663-9F90-B383A084E838}"/>
              </a:ext>
            </a:extLst>
          </p:cNvPr>
          <p:cNvSpPr/>
          <p:nvPr/>
        </p:nvSpPr>
        <p:spPr>
          <a:xfrm>
            <a:off x="2045772" y="3068960"/>
            <a:ext cx="5031463" cy="282734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B5AB4EB8-3658-426E-B8DF-A498B4A7BC92}"/>
              </a:ext>
            </a:extLst>
          </p:cNvPr>
          <p:cNvSpPr/>
          <p:nvPr/>
        </p:nvSpPr>
        <p:spPr>
          <a:xfrm>
            <a:off x="215766" y="1660293"/>
            <a:ext cx="5375097" cy="44043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81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 animBg="1"/>
      <p:bldP spid="15" grpId="1" animBg="1"/>
      <p:bldP spid="16" grpId="0" animBg="1"/>
      <p:bldP spid="16" grpId="1" animBg="1"/>
      <p:bldP spid="17" grpId="0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578A11F-8804-419E-9AE4-4122BECD0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3" y="1660293"/>
            <a:ext cx="6725589" cy="4553585"/>
          </a:xfrm>
          <a:prstGeom prst="rect">
            <a:avLst/>
          </a:prstGeom>
        </p:spPr>
      </p:pic>
      <p:sp>
        <p:nvSpPr>
          <p:cNvPr id="7" name="標題 2">
            <a:extLst>
              <a:ext uri="{FF2B5EF4-FFF2-40B4-BE49-F238E27FC236}">
                <a16:creationId xmlns:a16="http://schemas.microsoft.com/office/drawing/2014/main" id="{2B923221-A4E3-46C0-9C99-4D5571950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8763" y="91552"/>
            <a:ext cx="4248472" cy="764704"/>
          </a:xfrm>
        </p:spPr>
        <p:txBody>
          <a:bodyPr/>
          <a:lstStyle/>
          <a:p>
            <a:r>
              <a:rPr lang="zh-TW" altLang="en-US" dirty="0"/>
              <a:t>文章頁面</a:t>
            </a:r>
          </a:p>
        </p:txBody>
      </p:sp>
      <p:sp>
        <p:nvSpPr>
          <p:cNvPr id="8" name="內容版面配置區 5">
            <a:extLst>
              <a:ext uri="{FF2B5EF4-FFF2-40B4-BE49-F238E27FC236}">
                <a16:creationId xmlns:a16="http://schemas.microsoft.com/office/drawing/2014/main" id="{4AEF341E-18D4-4C76-AA74-2E859A0DE1FC}"/>
              </a:ext>
            </a:extLst>
          </p:cNvPr>
          <p:cNvSpPr txBox="1">
            <a:spLocks/>
          </p:cNvSpPr>
          <p:nvPr/>
        </p:nvSpPr>
        <p:spPr>
          <a:xfrm>
            <a:off x="7413805" y="1690344"/>
            <a:ext cx="2408748" cy="68407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99060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2573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52400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defRPr sz="1800" kern="120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使用者資訊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B411F34-FCD7-4B7E-A569-3B35291059C3}"/>
              </a:ext>
            </a:extLst>
          </p:cNvPr>
          <p:cNvSpPr/>
          <p:nvPr/>
        </p:nvSpPr>
        <p:spPr>
          <a:xfrm>
            <a:off x="632520" y="1733016"/>
            <a:ext cx="1872208" cy="3071467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56A76130-25B8-42C3-B770-5F774E9B955E}"/>
              </a:ext>
            </a:extLst>
          </p:cNvPr>
          <p:cNvSpPr txBox="1">
            <a:spLocks/>
          </p:cNvSpPr>
          <p:nvPr/>
        </p:nvSpPr>
        <p:spPr bwMode="ltGray">
          <a:xfrm>
            <a:off x="7413805" y="2584673"/>
            <a:ext cx="2066467" cy="6840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800" b="1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Wingdings" panose="05000000000000000000" pitchFamily="2" charset="2"/>
              <a:buChar char="u"/>
              <a:defRPr sz="2400" b="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Wingdings" panose="05000000000000000000" pitchFamily="2" charset="2"/>
              <a:buChar char="p"/>
              <a:defRPr sz="20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Wingdings" panose="05000000000000000000" pitchFamily="2" charset="2"/>
              <a:buChar char="n"/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留言資訊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C392E92-5729-413A-82B9-440DBF227DE5}"/>
              </a:ext>
            </a:extLst>
          </p:cNvPr>
          <p:cNvSpPr/>
          <p:nvPr/>
        </p:nvSpPr>
        <p:spPr>
          <a:xfrm>
            <a:off x="2988794" y="2996952"/>
            <a:ext cx="4088441" cy="1800200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Dot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409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8" grpId="1" build="p"/>
      <p:bldP spid="9" grpId="0" animBg="1"/>
      <p:bldP spid="9" grpId="1" animBg="1"/>
      <p:bldP spid="11" grpId="0"/>
      <p:bldP spid="11" grpId="1"/>
      <p:bldP spid="12" grpId="0" animBg="1"/>
      <p:bldP spid="12" grpId="1" animBg="1"/>
    </p:bldLst>
  </p:timing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410</TotalTime>
  <Words>44</Words>
  <Application>Microsoft Office PowerPoint</Application>
  <PresentationFormat>A4 紙張 (210x297 公釐)</PresentationFormat>
  <Paragraphs>16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微軟正黑體</vt:lpstr>
      <vt:lpstr>新細明體</vt:lpstr>
      <vt:lpstr>Arial</vt:lpstr>
      <vt:lpstr>Calibri</vt:lpstr>
      <vt:lpstr>Wingdings</vt:lpstr>
      <vt:lpstr>2020簡報範本_light</vt:lpstr>
      <vt:lpstr>客服頁面</vt:lpstr>
      <vt:lpstr>客服頁面</vt:lpstr>
      <vt:lpstr>文章編輯器</vt:lpstr>
      <vt:lpstr>文章頁面</vt:lpstr>
      <vt:lpstr>文章頁面</vt:lpstr>
      <vt:lpstr>文章頁面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User</cp:lastModifiedBy>
  <cp:revision>88</cp:revision>
  <dcterms:created xsi:type="dcterms:W3CDTF">2021-04-12T00:49:08Z</dcterms:created>
  <dcterms:modified xsi:type="dcterms:W3CDTF">2025-03-31T08:46:50Z</dcterms:modified>
  <cp:category/>
</cp:coreProperties>
</file>

<file path=docProps/thumbnail.jpeg>
</file>